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0AB99DE-B270-4BE9-9ED0-E92E31B65A47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217175F-F90F-46E7-B190-9BFBC71A46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99DE-B270-4BE9-9ED0-E92E31B65A47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175F-F90F-46E7-B190-9BFBC71A46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99DE-B270-4BE9-9ED0-E92E31B65A47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175F-F90F-46E7-B190-9BFBC71A46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99DE-B270-4BE9-9ED0-E92E31B65A47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175F-F90F-46E7-B190-9BFBC71A46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99DE-B270-4BE9-9ED0-E92E31B65A47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175F-F90F-46E7-B190-9BFBC71A46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99DE-B270-4BE9-9ED0-E92E31B65A47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175F-F90F-46E7-B190-9BFBC71A462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99DE-B270-4BE9-9ED0-E92E31B65A47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175F-F90F-46E7-B190-9BFBC71A462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99DE-B270-4BE9-9ED0-E92E31B65A47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175F-F90F-46E7-B190-9BFBC71A46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99DE-B270-4BE9-9ED0-E92E31B65A47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175F-F90F-46E7-B190-9BFBC71A46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0AB99DE-B270-4BE9-9ED0-E92E31B65A47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217175F-F90F-46E7-B190-9BFBC71A46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0AB99DE-B270-4BE9-9ED0-E92E31B65A47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217175F-F90F-46E7-B190-9BFBC71A46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0AB99DE-B270-4BE9-9ED0-E92E31B65A47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217175F-F90F-46E7-B190-9BFBC71A462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426679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854" y="3581400"/>
            <a:ext cx="4546169" cy="18288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633404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6322"/>
            <a:ext cx="7543800" cy="239037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3" y="2895600"/>
            <a:ext cx="7451377" cy="3505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3061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837" y="4914900"/>
            <a:ext cx="1581150" cy="19240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228600"/>
            <a:ext cx="5534024" cy="4686300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8" y="4947804"/>
            <a:ext cx="2476500" cy="191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914" y="4914900"/>
            <a:ext cx="1549111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493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" y="1962604"/>
            <a:ext cx="808031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" y="4287979"/>
            <a:ext cx="7943157" cy="2237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962604"/>
            <a:ext cx="158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Пример 2: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9327" y="4287979"/>
            <a:ext cx="1581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Пример 3: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81000"/>
            <a:ext cx="8451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Поред једначина у сложенијем облику, постоје и текстуални задаци које решавамо постављајући једначину, па надаље решавајући као и до сада.</a:t>
            </a:r>
          </a:p>
          <a:p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Следе два таква примера: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4365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81000"/>
            <a:ext cx="8451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основу претходних примера урадите следеће задатке задатке за вежбање: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14" y="1442967"/>
            <a:ext cx="2781300" cy="2324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04" y="4514850"/>
            <a:ext cx="6181725" cy="1409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92695"/>
            <a:ext cx="3724275" cy="2647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109" y="1061967"/>
            <a:ext cx="1028700" cy="38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265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609600" y="457200"/>
            <a:ext cx="6934200" cy="5334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38400" y="2133600"/>
            <a:ext cx="327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Драго петаци, вежбајте и радите задатке својим темпом, полако и сконцентрисано. За сва питања се слободно обратите</a:t>
            </a:r>
            <a:endParaRPr lang="en-US" dirty="0"/>
          </a:p>
        </p:txBody>
      </p:sp>
      <p:sp>
        <p:nvSpPr>
          <p:cNvPr id="6" name="Explosion 1 5"/>
          <p:cNvSpPr/>
          <p:nvPr/>
        </p:nvSpPr>
        <p:spPr>
          <a:xfrm>
            <a:off x="4076700" y="3429000"/>
            <a:ext cx="4533900" cy="3200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62600" y="4313872"/>
            <a:ext cx="167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Велики поздрав, наставнице Марија и Јована</a:t>
            </a:r>
            <a:endParaRPr lang="en-US" dirty="0"/>
          </a:p>
        </p:txBody>
      </p:sp>
      <p:sp>
        <p:nvSpPr>
          <p:cNvPr id="8" name="Explosion 1 7"/>
          <p:cNvSpPr/>
          <p:nvPr/>
        </p:nvSpPr>
        <p:spPr>
          <a:xfrm>
            <a:off x="6781800" y="5486400"/>
            <a:ext cx="1981200" cy="1143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67600" y="590440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9774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84</TotalTime>
  <Words>73</Words>
  <Application>Microsoft Office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Pushpin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</cp:revision>
  <dcterms:created xsi:type="dcterms:W3CDTF">2020-05-07T08:43:35Z</dcterms:created>
  <dcterms:modified xsi:type="dcterms:W3CDTF">2020-05-07T10:08:33Z</dcterms:modified>
</cp:coreProperties>
</file>